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889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howPr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ACF4677E-8BD2-47ae-8A1F-98590045965D">
      <hp:hncThemeShow xmlns:hp="http://schemas.haansoft.com/office/presentation/8.0" themeShowType="1" themeSkinType="1" themeTransitionType="1" useThemeTransition="1" byMouseClick="1" attrType="1" dur="2000"/>
    </p:ext>
  </p:extLst>
</p:presentationPr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 snapVertSplitter="1" horzBarState="maximized">
    <p:restoredLeft sz="17804"/>
    <p:restoredTop sz="90000"/>
  </p:normalViewPr>
  <p:slideViewPr>
    <p:cSldViewPr snapToGrid="0" snapToObjects="1">
      <p:cViewPr>
        <p:scale>
          <a:sx n="80" d="100"/>
          <a:sy n="80" d="100"/>
        </p:scale>
        <p:origin x="0" y="0"/>
      </p:cViewPr>
      <p:guideLst>
        <p:guide orient="horz" pos="2159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9" cy="72009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685799" y="2130425"/>
            <a:ext cx="7772398" cy="1470025"/>
          </a:xfrm>
        </p:spPr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640079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40A130E-E3B8-4EBE-931F-81B26B8448A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800C6A38-4290-41DD-B95C-4155372FD4A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간지" type="objOnly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CA348888-F454-4AD2-BA62-3AF29D9807C0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목차" type="clipArtAndTx" preserve="1">
  <p:cSld name="목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</p:spPr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4"/>
          </p:nvPr>
        </p:nvSpPr>
        <p:spPr>
          <a:xfrm>
            <a:off x="2143107" y="2214563"/>
            <a:ext cx="4857766" cy="3214687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400"/>
            </a:lvl1pPr>
          </a:lstStyle>
          <a:p>
            <a:pPr lvl="0">
              <a:defRPr/>
            </a:pPr>
            <a:r>
              <a:rPr lang="ko-KR" altLang="en-US"/>
              <a:t>첫째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둘째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셋째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넷째 목차</a:t>
            </a:r>
            <a:endParaRPr lang="ko-KR" altLang="en-US"/>
          </a:p>
          <a:p>
            <a:pPr lvl="0">
              <a:defRPr/>
            </a:pPr>
            <a:r>
              <a:rPr lang="ko-KR" altLang="en-US"/>
              <a:t>다섯째 목차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6FEC12-A4C9-4837-AF94-AD867782C04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 idx="0"/>
          </p:nvPr>
        </p:nvSpPr>
        <p:spPr>
          <a:xfrm>
            <a:off x="6629399" y="274638"/>
            <a:ext cx="20573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019799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957F84A3-4F29-4053-ACFD-1BAF2D3F140C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 및 내용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4953836A-82A3-4C8B-9D31-CD724F3673ED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D2EBAF6-36D0-4DD8-B695-D4C1B37E35D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구역 머리글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722312" y="4406900"/>
            <a:ext cx="77723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77723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60728D28-603B-4EFC-80F8-17E5E9107035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0385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28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A27A1F4E-0809-4239-8034-C38E431DAF92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E0DA496-7307-4E8B-88DE-CB97B48BAB6F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표" type="tbl" preserve="1">
  <p:cSld name="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표 개체 틀 2"/>
          <p:cNvSpPr>
            <a:spLocks noGrp="1"/>
          </p:cNvSpPr>
          <p:nvPr>
            <p:ph type="tbl" sz="quarter" idx="13"/>
          </p:nvPr>
        </p:nvSpPr>
        <p:spPr>
          <a:xfrm>
            <a:off x="456027" y="1643063"/>
            <a:ext cx="8229598" cy="4525200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>
              <a:defRPr/>
            </a:pPr>
            <a:r>
              <a:rPr lang="ko-KR" altLang="en-US"/>
              <a:t>표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8721E90-850C-410B-8B89-8394F580CFDA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내용 4개" type="fourObj" preserve="1">
  <p:cSld name="내용 4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4648199" y="160020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5" name="내용 개체 틀 4"/>
          <p:cNvSpPr>
            <a:spLocks noGrp="1"/>
          </p:cNvSpPr>
          <p:nvPr>
            <p:ph sz="quarter" idx="3"/>
          </p:nvPr>
        </p:nvSpPr>
        <p:spPr>
          <a:xfrm>
            <a:off x="456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7027" y="3984220"/>
            <a:ext cx="4038599" cy="2196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0"/>
          </p:nvPr>
        </p:nvSpPr>
        <p:spPr>
          <a:xfrm>
            <a:off x="1792287" y="4800600"/>
            <a:ext cx="5486399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7" y="612775"/>
            <a:ext cx="5486399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7" y="5367338"/>
            <a:ext cx="5486399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>
              <a:defRPr/>
            </a:pPr>
            <a:fld id="{5ACE7E28-9336-4363-8674-B91477D8F243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한컴오피스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 idx="0"/>
          </p:nvPr>
        </p:nvSpPr>
        <p:spPr>
          <a:xfrm>
            <a:off x="457199" y="274638"/>
            <a:ext cx="8229598" cy="1143000"/>
          </a:xfrm>
          <a:prstGeom prst="rect">
            <a:avLst/>
          </a:prstGeom>
        </p:spPr>
        <p:txBody>
          <a:bodyPr vert="horz" lIns="91440" tIns="45720" rIns="91440" bIns="45720" anchor="ctr">
            <a:normAutofit/>
          </a:bodyPr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199" y="1600200"/>
            <a:ext cx="8229598" cy="4525963"/>
          </a:xfrm>
          <a:prstGeom prst="rect">
            <a:avLst/>
          </a:prstGeom>
        </p:spPr>
        <p:txBody>
          <a:bodyPr vert="horz" lIns="91440" tIns="45720" rIns="91440" bIns="45720">
            <a:normAutofit/>
          </a:bodyPr>
          <a:lstStyle/>
          <a:p>
            <a:pPr lvl="0">
              <a:defRPr/>
            </a:pPr>
            <a:r>
              <a:rPr lang="ko-KR" altLang="en-US"/>
              <a:t>마스터 텍스트 스타일을 편집합니다</a:t>
            </a:r>
            <a:endParaRPr lang="ko-KR" altLang="en-US"/>
          </a:p>
          <a:p>
            <a:pPr lvl="1">
              <a:defRPr/>
            </a:pPr>
            <a:r>
              <a:rPr lang="ko-KR" altLang="en-US"/>
              <a:t>둘째 수준</a:t>
            </a:r>
            <a:endParaRPr lang="ko-KR" altLang="en-US"/>
          </a:p>
          <a:p>
            <a:pPr lvl="2">
              <a:defRPr/>
            </a:pPr>
            <a:r>
              <a:rPr lang="ko-KR" altLang="en-US"/>
              <a:t>셋째 수준</a:t>
            </a:r>
            <a:endParaRPr lang="ko-KR" altLang="en-US"/>
          </a:p>
          <a:p>
            <a:pPr lvl="3">
              <a:defRPr/>
            </a:pPr>
            <a:r>
              <a:rPr lang="ko-KR" altLang="en-US"/>
              <a:t>넷째 수준</a:t>
            </a:r>
            <a:endParaRPr lang="ko-KR" altLang="en-US"/>
          </a:p>
          <a:p>
            <a:pPr lvl="4">
              <a:defRPr/>
            </a:pPr>
            <a:r>
              <a:rPr lang="ko-KR" altLang="en-US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D422D86A-5F52-4165-8473-F1B836277586}" type="datetime1">
              <a:rPr lang="ko-KR" altLang="en-US"/>
              <a:pPr lvl="0">
                <a:defRPr/>
              </a:pPr>
              <a:t>2020-04-27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199" y="6356350"/>
            <a:ext cx="2895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r>
              <a:rPr lang="ko-KR" altLang="en-US"/>
              <a:t/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199" y="6356350"/>
            <a:ext cx="21335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>
              <a:defRPr/>
            </a:pPr>
            <a:fld id="{AD22CD3B-FDDF-4998-970C-76E6E0BEC65F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76" r:id="rId3"/>
    <p:sldLayoutId id="2147483877" r:id="rId4"/>
    <p:sldLayoutId id="2147483878" r:id="rId5"/>
    <p:sldLayoutId id="2147483879" r:id="rId6"/>
    <p:sldLayoutId id="2147483880" r:id="rId7"/>
    <p:sldLayoutId id="2147483881" r:id="rId8"/>
    <p:sldLayoutId id="2147483882" r:id="rId9"/>
    <p:sldLayoutId id="2147483883" r:id="rId10"/>
    <p:sldLayoutId id="2147483884" r:id="rId11"/>
    <p:sldLayoutId id="2147483885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rtl="0" eaLnBrk="1" latinLnBrk="1" hangingPunct="1">
        <a:defRPr>
          <a:solidFill>
            <a:schemeClr val="tx2"/>
          </a:solidFill>
        </a:defRPr>
      </a:lvl2pPr>
      <a:lvl3pPr rtl="0" eaLnBrk="1" latinLnBrk="1" hangingPunct="1">
        <a:defRPr>
          <a:solidFill>
            <a:schemeClr val="tx2"/>
          </a:solidFill>
        </a:defRPr>
      </a:lvl3pPr>
      <a:lvl4pPr rtl="0" eaLnBrk="1" latinLnBrk="1" hangingPunct="1">
        <a:defRPr>
          <a:solidFill>
            <a:schemeClr val="tx2"/>
          </a:solidFill>
        </a:defRPr>
      </a:lvl4pPr>
      <a:lvl5pPr rtl="0" eaLnBrk="1" latinLnBrk="1" hangingPunct="1">
        <a:defRPr>
          <a:solidFill>
            <a:schemeClr val="tx2"/>
          </a:solidFill>
        </a:defRPr>
      </a:lvl5pPr>
      <a:lvl6pPr rtl="0" eaLnBrk="1" latinLnBrk="1" hangingPunct="1">
        <a:defRPr>
          <a:solidFill>
            <a:schemeClr val="tx2"/>
          </a:solidFill>
        </a:defRPr>
      </a:lvl6pPr>
      <a:lvl7pPr rtl="0" eaLnBrk="1" latinLnBrk="1" hangingPunct="1">
        <a:defRPr>
          <a:solidFill>
            <a:schemeClr val="tx2"/>
          </a:solidFill>
        </a:defRPr>
      </a:lvl7pPr>
      <a:lvl8pPr rtl="0" eaLnBrk="1" latinLnBrk="1" hangingPunct="1">
        <a:defRPr>
          <a:solidFill>
            <a:schemeClr val="tx2"/>
          </a:solidFill>
        </a:defRPr>
      </a:lvl8pPr>
      <a:lvl9pPr rtl="0"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1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2" Type="http://schemas.openxmlformats.org/officeDocument/2006/relationships/image" Target="../media/image1.jpeg"  /><Relationship Id="rId3" Type="http://schemas.openxmlformats.org/officeDocument/2006/relationships/image" Target="../media/image2.png"  /><Relationship Id="rId4" Type="http://schemas.openxmlformats.org/officeDocument/2006/relationships/image" Target="../media/image3.png"  /><Relationship Id="rId5" Type="http://schemas.openxmlformats.org/officeDocument/2006/relationships/image" Target="../media/image4.png"  /><Relationship Id="rId6" Type="http://schemas.openxmlformats.org/officeDocument/2006/relationships/image" Target="../media/image5.png"  /><Relationship Id="rId7" Type="http://schemas.openxmlformats.org/officeDocument/2006/relationships/image" Target="../media/image6.png"  /><Relationship Id="rId8" Type="http://schemas.openxmlformats.org/officeDocument/2006/relationships/image" Target="../media/image7.png"  /><Relationship Id="rId9" Type="http://schemas.openxmlformats.org/officeDocument/2006/relationships/image" Target="../media/image8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blipFill rotWithShape="1">
          <a:blip r:embed="rId2">
            <a:alphaModFix/>
            <a:lum/>
          </a:blip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 idx="0"/>
          </p:nvPr>
        </p:nvSpPr>
        <p:spPr>
          <a:xfrm>
            <a:off x="1790331" y="1247073"/>
            <a:ext cx="4876008" cy="2181926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ko-KR" altLang="en-US" sz="4100" b="1"/>
              <a:t>상상이 현실이 되는</a:t>
            </a:r>
            <a:br>
              <a:rPr lang="ko-KR" altLang="en-US" sz="3100" b="1"/>
            </a:br>
            <a:r>
              <a:rPr lang="ko-KR" altLang="en-US" sz="3100" b="1"/>
              <a:t>아디이어 실현</a:t>
            </a:r>
            <a:br>
              <a:rPr lang="ko-KR" altLang="en-US" sz="3100" b="1"/>
            </a:br>
            <a:br>
              <a:rPr lang="ko-KR" altLang="en-US" sz="3100" b="1"/>
            </a:br>
            <a:r>
              <a:rPr lang="ko-KR" altLang="en-US" sz="3100" b="1"/>
              <a:t>창의야 놀자 </a:t>
            </a:r>
            <a:br>
              <a:rPr lang="ko-KR" altLang="en-US" sz="3100" b="1"/>
            </a:br>
            <a:r>
              <a:rPr lang="ko-KR" altLang="en-US" sz="3100" b="1"/>
              <a:t>프로젝트 제안서</a:t>
            </a:r>
            <a:endParaRPr lang="ko-KR" altLang="en-US" sz="3100" b="1"/>
          </a:p>
        </p:txBody>
      </p:sp>
      <p:pic>
        <p:nvPicPr>
          <p:cNvPr id="11" name=""/>
          <p:cNvPicPr>
            <a:picLocks noChangeAspect="1"/>
          </p:cNvPicPr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-496063" y="813821"/>
            <a:ext cx="2880360" cy="2880360"/>
          </a:xfrm>
          <a:prstGeom prst="rect">
            <a:avLst/>
          </a:prstGeom>
        </p:spPr>
      </p:pic>
      <p:grpSp>
        <p:nvGrpSpPr>
          <p:cNvPr id="22" name=""/>
          <p:cNvGrpSpPr/>
          <p:nvPr/>
        </p:nvGrpSpPr>
        <p:grpSpPr>
          <a:xfrm rot="0">
            <a:off x="6414188" y="1247073"/>
            <a:ext cx="1864108" cy="2013856"/>
            <a:chOff x="1733550" y="885825"/>
            <a:chExt cx="3438525" cy="3714750"/>
          </a:xfrm>
        </p:grpSpPr>
        <p:pic>
          <p:nvPicPr>
            <p:cNvPr id="23" name=""/>
            <p:cNvPicPr>
              <a:picLocks noChangeAspect="1"/>
            </p:cNvPicPr>
            <p:nvPr/>
          </p:nvPicPr>
          <p:blipFill rotWithShape="1">
            <a:blip r:embed="rId4"/>
            <a:srcRect t="9720" b="9720"/>
            <a:stretch>
              <a:fillRect/>
            </a:stretch>
          </p:blipFill>
          <p:spPr>
            <a:xfrm rot="21300000">
              <a:off x="1847850" y="1552575"/>
              <a:ext cx="3162300" cy="2362200"/>
            </a:xfrm>
            <a:prstGeom prst="rect">
              <a:avLst/>
            </a:prstGeom>
          </p:spPr>
        </p:pic>
        <p:pic>
          <p:nvPicPr>
            <p:cNvPr id="24" name=""/>
            <p:cNvPicPr>
              <a:picLocks noChangeAspect="1"/>
            </p:cNvPicPr>
            <p:nvPr/>
          </p:nvPicPr>
          <p:blipFill rotWithShape="1">
            <a:blip r:embed="rId5"/>
            <a:stretch>
              <a:fillRect/>
            </a:stretch>
          </p:blipFill>
          <p:spPr>
            <a:xfrm rot="21300000">
              <a:off x="1733550" y="885825"/>
              <a:ext cx="3438525" cy="3714750"/>
            </a:xfrm>
            <a:prstGeom prst="rect">
              <a:avLst/>
            </a:prstGeom>
          </p:spPr>
        </p:pic>
      </p:grpSp>
      <p:grpSp>
        <p:nvGrpSpPr>
          <p:cNvPr id="25" name=""/>
          <p:cNvGrpSpPr/>
          <p:nvPr/>
        </p:nvGrpSpPr>
        <p:grpSpPr>
          <a:xfrm rot="486480">
            <a:off x="3777566" y="4640581"/>
            <a:ext cx="1588866" cy="1839047"/>
            <a:chOff x="2343150" y="838200"/>
            <a:chExt cx="3448050" cy="3990975"/>
          </a:xfrm>
        </p:grpSpPr>
        <p:pic>
          <p:nvPicPr>
            <p:cNvPr id="26" name=""/>
            <p:cNvPicPr>
              <a:picLocks noChangeAspect="1"/>
            </p:cNvPicPr>
            <p:nvPr/>
          </p:nvPicPr>
          <p:blipFill rotWithShape="1">
            <a:blip r:embed="rId6"/>
            <a:srcRect t="4780" b="4780"/>
            <a:stretch>
              <a:fillRect/>
            </a:stretch>
          </p:blipFill>
          <p:spPr>
            <a:xfrm>
              <a:off x="2457450" y="1504950"/>
              <a:ext cx="3171825" cy="2638425"/>
            </a:xfrm>
            <a:prstGeom prst="rect">
              <a:avLst/>
            </a:prstGeom>
          </p:spPr>
        </p:pic>
        <p:pic>
          <p:nvPicPr>
            <p:cNvPr id="27" name=""/>
            <p:cNvPicPr>
              <a:picLocks noChangeAspect="1"/>
            </p:cNvPicPr>
            <p:nvPr/>
          </p:nvPicPr>
          <p:blipFill rotWithShape="1">
            <a:blip r:embed="rId7"/>
            <a:stretch>
              <a:fillRect/>
            </a:stretch>
          </p:blipFill>
          <p:spPr>
            <a:xfrm>
              <a:off x="2343150" y="838200"/>
              <a:ext cx="3448050" cy="3990975"/>
            </a:xfrm>
            <a:prstGeom prst="rect">
              <a:avLst/>
            </a:prstGeom>
          </p:spPr>
        </p:pic>
      </p:grpSp>
      <p:grpSp>
        <p:nvGrpSpPr>
          <p:cNvPr id="28" name=""/>
          <p:cNvGrpSpPr/>
          <p:nvPr/>
        </p:nvGrpSpPr>
        <p:grpSpPr>
          <a:xfrm rot="20847870">
            <a:off x="5595838" y="3380640"/>
            <a:ext cx="1270140" cy="1520880"/>
            <a:chOff x="6829425" y="1028700"/>
            <a:chExt cx="2943225" cy="3524250"/>
          </a:xfrm>
        </p:grpSpPr>
        <p:pic>
          <p:nvPicPr>
            <p:cNvPr id="29" name=""/>
            <p:cNvPicPr>
              <a:picLocks noChangeAspect="1"/>
            </p:cNvPicPr>
            <p:nvPr/>
          </p:nvPicPr>
          <p:blipFill rotWithShape="1">
            <a:blip r:embed="rId8"/>
            <a:srcRect t="8880" b="8880"/>
            <a:stretch>
              <a:fillRect/>
            </a:stretch>
          </p:blipFill>
          <p:spPr>
            <a:xfrm rot="600000">
              <a:off x="6943725" y="1695450"/>
              <a:ext cx="2667000" cy="2171700"/>
            </a:xfrm>
            <a:prstGeom prst="rect">
              <a:avLst/>
            </a:prstGeom>
          </p:spPr>
        </p:pic>
        <p:pic>
          <p:nvPicPr>
            <p:cNvPr id="30" name=""/>
            <p:cNvPicPr>
              <a:picLocks noChangeAspect="1"/>
            </p:cNvPicPr>
            <p:nvPr/>
          </p:nvPicPr>
          <p:blipFill rotWithShape="1">
            <a:blip r:embed="rId9"/>
            <a:stretch>
              <a:fillRect/>
            </a:stretch>
          </p:blipFill>
          <p:spPr>
            <a:xfrm rot="600000">
              <a:off x="6829425" y="1028700"/>
              <a:ext cx="2943225" cy="3524250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한컴오피스">
  <a:themeElements>
    <a:clrScheme name="한컴오피스">
      <a:dk1>
        <a:sysClr val="windowText" lastClr="000000"/>
      </a:dk1>
      <a:lt1>
        <a:sysClr val="window" lastClr="ffffff"/>
      </a:lt1>
      <a:dk2>
        <a:srgbClr val="3a3c84"/>
      </a:dk2>
      <a:lt2>
        <a:srgbClr val="faf3db"/>
      </a:lt2>
      <a:accent1>
        <a:srgbClr val="6182d6"/>
      </a:accent1>
      <a:accent2>
        <a:srgbClr val="ff843a"/>
      </a:accent2>
      <a:accent3>
        <a:srgbClr val="b2b2b2"/>
      </a:accent3>
      <a:accent4>
        <a:srgbClr val="ffd700"/>
      </a:accent4>
      <a:accent5>
        <a:srgbClr val="289b6e"/>
      </a:accent5>
      <a:accent6>
        <a:srgbClr val="9d5cbb"/>
      </a:accent6>
      <a:hlink>
        <a:srgbClr val="0000ff"/>
      </a:hlink>
      <a:folHlink>
        <a:srgbClr val="800080"/>
      </a:folHlink>
    </a:clrScheme>
    <a:fontScheme name="한컴오피스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한컴오피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7</ep:Words>
  <ep:PresentationFormat>화면 슬라이드 쇼(4:3)</ep:PresentationFormat>
  <ep:Paragraphs>1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한컴오피스</vt:lpstr>
      <vt:lpstr>상상이 현실이 되는 아디이어 실현  창의야 놀자  프로젝트 제안서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2020-04-27T04:41:08.214</dcterms:created>
  <dc:creator>user</dc:creator>
  <cp:lastModifiedBy>user</cp:lastModifiedBy>
  <dcterms:modified xsi:type="dcterms:W3CDTF">2020-04-27T05:51:18.791</dcterms:modified>
  <cp:revision>16</cp:revision>
  <dc:title>상상이 현실이 되는 아디이어 실현</dc:title>
  <cp:version>1100.0100.01</cp:version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