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889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 horzBarState="maximized">
    <p:restoredLeft sz="17804"/>
    <p:restoredTop sz="90000"/>
  </p:normalViewPr>
  <p:slideViewPr>
    <p:cSldViewPr snapToGrid="0" snapToObjects="1">
      <p:cViewPr>
        <p:scale>
          <a:sx n="80" d="100"/>
          <a:sy n="80" d="100"/>
        </p:scale>
        <p:origin x="0" y="0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685799" y="2130425"/>
            <a:ext cx="7772398" cy="1470025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457199" y="274638"/>
            <a:ext cx="82295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143107" y="2214563"/>
            <a:ext cx="4857766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6629399" y="274638"/>
            <a:ext cx="20573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722312" y="4406900"/>
            <a:ext cx="77723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3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456027" y="1643063"/>
            <a:ext cx="82295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60020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6027" y="398422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8422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792287" y="4800600"/>
            <a:ext cx="54863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3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54863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457199" y="274638"/>
            <a:ext cx="82295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2295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Relationship Id="rId5" Type="http://schemas.openxmlformats.org/officeDocument/2006/relationships/image" Target="../media/image4.png"  /><Relationship Id="rId6" Type="http://schemas.openxmlformats.org/officeDocument/2006/relationships/image" Target="../media/image5.png"  /><Relationship Id="rId7" Type="http://schemas.openxmlformats.org/officeDocument/2006/relationships/image" Target="../media/image6.png"  /><Relationship Id="rId8" Type="http://schemas.openxmlformats.org/officeDocument/2006/relationships/image" Target="../media/image7.png"  /><Relationship Id="rId9" Type="http://schemas.openxmlformats.org/officeDocument/2006/relationships/image" Target="../media/image8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blipFill rotWithShape="1">
          <a:blip r:embed="rId2">
            <a:alphaModFix/>
            <a:lum/>
          </a:blip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1790331" y="1247073"/>
            <a:ext cx="4876008" cy="2181926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ko-KR" altLang="en-US" sz="4100" b="1"/>
              <a:t>상상이 현실이 되는</a:t>
            </a:r>
            <a:br>
              <a:rPr lang="ko-KR" altLang="en-US" sz="3100" b="1"/>
            </a:br>
            <a:r>
              <a:rPr lang="ko-KR" altLang="en-US" sz="3100" b="1"/>
              <a:t>아디이어 실현</a:t>
            </a:r>
            <a:br>
              <a:rPr lang="ko-KR" altLang="en-US" sz="3100" b="1"/>
            </a:br>
            <a:br>
              <a:rPr lang="ko-KR" altLang="en-US" sz="3100" b="1"/>
            </a:br>
            <a:r>
              <a:rPr lang="ko-KR" altLang="en-US" sz="3100" b="1"/>
              <a:t>창의야 놀자 </a:t>
            </a:r>
            <a:br>
              <a:rPr lang="ko-KR" altLang="en-US" sz="3100" b="1"/>
            </a:br>
            <a:r>
              <a:rPr lang="ko-KR" altLang="en-US" sz="3100" b="1"/>
              <a:t>프로젝트 제안서</a:t>
            </a:r>
            <a:endParaRPr lang="ko-KR" altLang="en-US" sz="3100" b="1"/>
          </a:p>
        </p:txBody>
      </p:sp>
      <p:pic>
        <p:nvPicPr>
          <p:cNvPr id="11" name="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96063" y="813821"/>
            <a:ext cx="2880360" cy="2880360"/>
          </a:xfrm>
          <a:prstGeom prst="rect">
            <a:avLst/>
          </a:prstGeom>
        </p:spPr>
      </p:pic>
      <p:grpSp>
        <p:nvGrpSpPr>
          <p:cNvPr id="22" name=""/>
          <p:cNvGrpSpPr/>
          <p:nvPr/>
        </p:nvGrpSpPr>
        <p:grpSpPr>
          <a:xfrm rot="0">
            <a:off x="6414188" y="1247073"/>
            <a:ext cx="1864108" cy="2013856"/>
            <a:chOff x="1733550" y="885825"/>
            <a:chExt cx="3438525" cy="3714750"/>
          </a:xfrm>
        </p:grpSpPr>
        <p:pic>
          <p:nvPicPr>
            <p:cNvPr id="23" name=""/>
            <p:cNvPicPr>
              <a:picLocks noChangeAspect="1"/>
            </p:cNvPicPr>
            <p:nvPr/>
          </p:nvPicPr>
          <p:blipFill rotWithShape="1">
            <a:blip r:embed="rId4"/>
            <a:srcRect t="9720" b="9720"/>
            <a:stretch>
              <a:fillRect/>
            </a:stretch>
          </p:blipFill>
          <p:spPr>
            <a:xfrm rot="21300000">
              <a:off x="1847850" y="1552575"/>
              <a:ext cx="3162300" cy="2362200"/>
            </a:xfrm>
            <a:prstGeom prst="rect">
              <a:avLst/>
            </a:prstGeom>
          </p:spPr>
        </p:pic>
        <p:pic>
          <p:nvPicPr>
            <p:cNvPr id="24" name="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 rot="21300000">
              <a:off x="1733550" y="885825"/>
              <a:ext cx="3438525" cy="3714750"/>
            </a:xfrm>
            <a:prstGeom prst="rect">
              <a:avLst/>
            </a:prstGeom>
          </p:spPr>
        </p:pic>
      </p:grpSp>
      <p:grpSp>
        <p:nvGrpSpPr>
          <p:cNvPr id="25" name=""/>
          <p:cNvGrpSpPr/>
          <p:nvPr/>
        </p:nvGrpSpPr>
        <p:grpSpPr>
          <a:xfrm rot="486480">
            <a:off x="3777566" y="4640581"/>
            <a:ext cx="1588866" cy="1839047"/>
            <a:chOff x="2343150" y="838200"/>
            <a:chExt cx="3448050" cy="3990975"/>
          </a:xfrm>
        </p:grpSpPr>
        <p:pic>
          <p:nvPicPr>
            <p:cNvPr id="26" name=""/>
            <p:cNvPicPr>
              <a:picLocks noChangeAspect="1"/>
            </p:cNvPicPr>
            <p:nvPr/>
          </p:nvPicPr>
          <p:blipFill rotWithShape="1">
            <a:blip r:embed="rId6"/>
            <a:srcRect t="4780" b="4780"/>
            <a:stretch>
              <a:fillRect/>
            </a:stretch>
          </p:blipFill>
          <p:spPr>
            <a:xfrm>
              <a:off x="2457450" y="1504950"/>
              <a:ext cx="3171825" cy="2638425"/>
            </a:xfrm>
            <a:prstGeom prst="rect">
              <a:avLst/>
            </a:prstGeom>
          </p:spPr>
        </p:pic>
        <p:pic>
          <p:nvPicPr>
            <p:cNvPr id="27" name=""/>
            <p:cNvPicPr>
              <a:picLocks noChangeAspect="1"/>
            </p:cNvPicPr>
            <p:nvPr/>
          </p:nvPicPr>
          <p:blipFill rotWithShape="1">
            <a:blip r:embed="rId7"/>
            <a:stretch>
              <a:fillRect/>
            </a:stretch>
          </p:blipFill>
          <p:spPr>
            <a:xfrm>
              <a:off x="2343150" y="838200"/>
              <a:ext cx="3448050" cy="3990975"/>
            </a:xfrm>
            <a:prstGeom prst="rect">
              <a:avLst/>
            </a:prstGeom>
          </p:spPr>
        </p:pic>
      </p:grpSp>
      <p:grpSp>
        <p:nvGrpSpPr>
          <p:cNvPr id="28" name=""/>
          <p:cNvGrpSpPr/>
          <p:nvPr/>
        </p:nvGrpSpPr>
        <p:grpSpPr>
          <a:xfrm rot="20847870">
            <a:off x="5595838" y="3380640"/>
            <a:ext cx="1270140" cy="1520880"/>
            <a:chOff x="6829425" y="1028700"/>
            <a:chExt cx="2943225" cy="3524250"/>
          </a:xfrm>
        </p:grpSpPr>
        <p:pic>
          <p:nvPicPr>
            <p:cNvPr id="29" name=""/>
            <p:cNvPicPr>
              <a:picLocks noChangeAspect="1"/>
            </p:cNvPicPr>
            <p:nvPr/>
          </p:nvPicPr>
          <p:blipFill rotWithShape="1">
            <a:blip r:embed="rId8"/>
            <a:srcRect t="8880" b="8880"/>
            <a:stretch>
              <a:fillRect/>
            </a:stretch>
          </p:blipFill>
          <p:spPr>
            <a:xfrm rot="600000">
              <a:off x="6943725" y="1695450"/>
              <a:ext cx="2667000" cy="2171700"/>
            </a:xfrm>
            <a:prstGeom prst="rect">
              <a:avLst/>
            </a:prstGeom>
          </p:spPr>
        </p:pic>
        <p:pic>
          <p:nvPicPr>
            <p:cNvPr id="30" name=""/>
            <p:cNvPicPr>
              <a:picLocks noChangeAspect="1"/>
            </p:cNvPicPr>
            <p:nvPr/>
          </p:nvPicPr>
          <p:blipFill rotWithShape="1">
            <a:blip r:embed="rId9"/>
            <a:stretch>
              <a:fillRect/>
            </a:stretch>
          </p:blipFill>
          <p:spPr>
            <a:xfrm rot="600000">
              <a:off x="6829425" y="1028700"/>
              <a:ext cx="2943225" cy="352425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7</ep:Words>
  <ep:PresentationFormat>화면 슬라이드 쇼(4:3)</ep:PresentationFormat>
  <ep:Paragraphs>1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한컴오피스</vt:lpstr>
      <vt:lpstr>상상이 현실이 되는 아디이어 실현  창의야 놀자  프로젝트 제안서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2020-04-27T04:41:08.214</dcterms:created>
  <dc:creator>user</dc:creator>
  <cp:lastModifiedBy>user</cp:lastModifiedBy>
  <dcterms:modified xsi:type="dcterms:W3CDTF">2020-04-27T05:51:18.791</dcterms:modified>
  <cp:revision>16</cp:revision>
  <dc:title>상상이 현실이 되는 아디이어 실현</dc:title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